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029" r:id="rId3"/>
    <p:sldId id="1031" r:id="rId4"/>
    <p:sldId id="1043" r:id="rId5"/>
    <p:sldId id="1042" r:id="rId6"/>
    <p:sldId id="1032" r:id="rId7"/>
    <p:sldId id="1045" r:id="rId8"/>
    <p:sldId id="1033" r:id="rId9"/>
    <p:sldId id="1034" r:id="rId10"/>
    <p:sldId id="1035" r:id="rId11"/>
    <p:sldId id="1037" r:id="rId12"/>
    <p:sldId id="1041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听力专项提优  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99208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021263" algn="l"/>
                <a:tab pos="7797800" algn="l"/>
                <a:tab pos="80105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are the pandas from?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021263" algn="l"/>
                <a:tab pos="7797800" algn="l"/>
                <a:tab pos="80105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Sichuan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Australia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21263" algn="l"/>
                <a:tab pos="7797800" algn="l"/>
                <a:tab pos="80105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tigers are there in the zoo?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021263" algn="l"/>
                <a:tab pos="7797800" algn="l"/>
                <a:tab pos="80105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Twenty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Twelve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88980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82638" y="214242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353441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monkeys are there?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Forty monkeys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Fifty monkeys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Hundreds of monkeys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2638" y="344403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8424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3817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558465"/>
            <a:ext cx="11485848" cy="4534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sunny day today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are in the </a:t>
            </a:r>
            <a:r>
              <a:rPr lang="en-US" altLang="zh-CN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park is big and beautiful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see trees and flowers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One, two, three 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</a:t>
            </a:r>
            <a:r>
              <a:rPr lang="en-US" altLang="zh-CN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eighteen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flowers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are red, and some are pink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many butterflies too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see </a:t>
            </a:r>
            <a:r>
              <a:rPr lang="en-US" altLang="zh-CN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thirty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butterflies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</a:t>
            </a:r>
            <a:r>
              <a:rPr lang="en-US" altLang="zh-CN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dancing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happily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children are flying kites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many kites are there in the sky? Let’s count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</a:t>
            </a:r>
            <a:r>
              <a:rPr lang="en-US" altLang="zh-CN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fourteen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kites are flying very high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46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4600"/>
            <a:ext cx="11485848" cy="4616648"/>
          </a:xfrm>
        </p:spPr>
        <p:txBody>
          <a:bodyPr/>
          <a:lstStyle/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sunny day today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are in the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park is big and beautiful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see trees and flowers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One, two, three ... There are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 flowers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are red, and some are pink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many butterflies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see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butterflies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 happily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children are flying kites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many kites are there in the sky? Let’s count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kites are flying very high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391350" y="1109314"/>
            <a:ext cx="9236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park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64500" y="2396832"/>
            <a:ext cx="14606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eighteen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303118" y="3056810"/>
            <a:ext cx="10631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thirty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271670" y="2911426"/>
            <a:ext cx="140294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dancing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908926" y="4375552"/>
            <a:ext cx="14814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fourteen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2003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听录音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用箭头画出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Tiantian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放学回家的路线。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2150" y="894075"/>
            <a:ext cx="3083739" cy="454814"/>
          </a:xfrm>
          <a:prstGeom prst="rect">
            <a:avLst/>
          </a:prstGeom>
        </p:spPr>
      </p:pic>
      <p:pic>
        <p:nvPicPr>
          <p:cNvPr id="4" name="gyy79.jpg" descr="id:214749558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06974" y="1844824"/>
            <a:ext cx="7722940" cy="351074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60854" y="1484784"/>
            <a:ext cx="479824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1974850" algn="l"/>
              </a:tabLst>
            </a:pP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nineteen	eighty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ED028C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1974850" algn="l"/>
              </a:tabLst>
            </a:pP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fourteen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	seventy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ED028C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1974850" algn="l"/>
              </a:tabLst>
            </a:pP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fifteen	thirty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　</a:t>
            </a:r>
            <a:endParaRPr lang="en-US" altLang="zh-CN" dirty="0">
              <a:solidFill>
                <a:srgbClr val="ED028C"/>
              </a:solidFill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tabLst>
                <a:tab pos="1974850" algn="l"/>
              </a:tabLs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ninety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	seventeen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　</a:t>
            </a:r>
            <a:endParaRPr lang="en-US" altLang="zh-CN" dirty="0">
              <a:solidFill>
                <a:srgbClr val="ED028C"/>
              </a:solidFill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sixty</a:t>
            </a:r>
            <a:r>
              <a:rPr lang="zh-CN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ED028C"/>
              </a:solidFill>
              <a:cs typeface="Times New Roman" panose="02020603050405020304" pitchFamily="18" charset="0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>
            <a:off x="6455246" y="2165619"/>
            <a:ext cx="262154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>
            <a:off x="7103318" y="2165619"/>
            <a:ext cx="288032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>
            <a:off x="7535366" y="2348880"/>
            <a:ext cx="0" cy="36004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>
            <a:off x="7535366" y="2924944"/>
            <a:ext cx="0" cy="50405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7535366" y="3645024"/>
            <a:ext cx="0" cy="43204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>
            <a:off x="7535366" y="4297164"/>
            <a:ext cx="0" cy="42798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>
            <a:off x="7751390" y="4797152"/>
            <a:ext cx="288032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/>
          <p:nvPr/>
        </p:nvCxnSpPr>
        <p:spPr>
          <a:xfrm>
            <a:off x="8354886" y="4797152"/>
            <a:ext cx="288032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083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96282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将图片与数字连线。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个数字多余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1690930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cakes do you see?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61950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 me count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see sixteen cakes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teddy bears do you have?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61950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Guess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61950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Fourteen?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61950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fifteen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43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0020"/>
            <a:ext cx="11485848" cy="5719194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go and count on the farm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19088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19088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horses can you see?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19088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so many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forty horses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many school things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19088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crayons do you have?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19088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Thirty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lvl="0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kangaroos can you see?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319088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 me count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One, two, </a:t>
            </a:r>
            <a:r>
              <a:rPr lang="en-US" altLang="zh-CN" sz="2400" b="1" dirty="0">
                <a:solidFill>
                  <a:srgbClr val="ED028C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three ... 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nineteen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319088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 no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at the mother kangaroo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319088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Haha</a:t>
            </a:r>
            <a:r>
              <a:rPr lang="zh-CN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has a baby in her pouch</a:t>
            </a:r>
            <a:r>
              <a:rPr lang="en-US" altLang="zh-CN" sz="24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Twenty kangaroos</a:t>
            </a:r>
            <a:r>
              <a:rPr lang="en-US" altLang="zh-CN" sz="24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4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将图片与数字连线。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个数字多余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</a:p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16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14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15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60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30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c43.jpg" descr="id:214749558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73075" y="1700806"/>
            <a:ext cx="1310640" cy="1718945"/>
          </a:xfrm>
          <a:prstGeom prst="rect">
            <a:avLst/>
          </a:prstGeom>
        </p:spPr>
      </p:pic>
      <p:pic>
        <p:nvPicPr>
          <p:cNvPr id="4" name="fc44.jpg" descr="id:214749559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368860" y="1769808"/>
            <a:ext cx="1201420" cy="1718945"/>
          </a:xfrm>
          <a:prstGeom prst="rect">
            <a:avLst/>
          </a:prstGeom>
        </p:spPr>
      </p:pic>
      <p:pic>
        <p:nvPicPr>
          <p:cNvPr id="5" name="fc45.jpg" descr="id:2147495603;FounderCES"/>
          <p:cNvPicPr/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65663" y="1700808"/>
            <a:ext cx="1616710" cy="1718945"/>
          </a:xfrm>
          <a:prstGeom prst="rect">
            <a:avLst/>
          </a:prstGeom>
        </p:spPr>
      </p:pic>
      <p:pic>
        <p:nvPicPr>
          <p:cNvPr id="6" name="fc46.jpg" descr="id:214749561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838453" y="1804341"/>
            <a:ext cx="1349102" cy="1453829"/>
          </a:xfrm>
          <a:prstGeom prst="rect">
            <a:avLst/>
          </a:prstGeom>
        </p:spPr>
      </p:pic>
      <p:pic>
        <p:nvPicPr>
          <p:cNvPr id="7" name="fc47.jpg" descr="id:2147495617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10192161" y="1700808"/>
            <a:ext cx="1314450" cy="1718945"/>
          </a:xfrm>
          <a:prstGeom prst="rect">
            <a:avLst/>
          </a:prstGeom>
        </p:spPr>
      </p:pic>
      <p:cxnSp>
        <p:nvCxnSpPr>
          <p:cNvPr id="33" name="直接连接符 32"/>
          <p:cNvCxnSpPr/>
          <p:nvPr/>
        </p:nvCxnSpPr>
        <p:spPr>
          <a:xfrm>
            <a:off x="1574777" y="3460379"/>
            <a:ext cx="648072" cy="2025473"/>
          </a:xfrm>
          <a:prstGeom prst="line">
            <a:avLst/>
          </a:prstGeom>
          <a:ln w="190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4319652" y="3419751"/>
            <a:ext cx="3019639" cy="2025473"/>
          </a:xfrm>
          <a:prstGeom prst="line">
            <a:avLst/>
          </a:prstGeom>
          <a:ln w="190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H="1">
            <a:off x="732984" y="3284984"/>
            <a:ext cx="5699546" cy="2160240"/>
          </a:xfrm>
          <a:prstGeom prst="line">
            <a:avLst/>
          </a:prstGeom>
          <a:ln w="190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9166975" y="3501008"/>
            <a:ext cx="1392727" cy="1944216"/>
          </a:xfrm>
          <a:prstGeom prst="line">
            <a:avLst/>
          </a:prstGeom>
          <a:ln w="190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 flipH="1">
            <a:off x="3895883" y="3361703"/>
            <a:ext cx="6869825" cy="2025471"/>
          </a:xfrm>
          <a:prstGeom prst="line">
            <a:avLst/>
          </a:prstGeom>
          <a:ln w="190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0345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交换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生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来到了李明所在的学校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李明带领她参观了校园。听录音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根据所听对话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用英文写出正确的数量。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646" y="908817"/>
            <a:ext cx="2916026" cy="440253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980214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Morning, Mary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Morning, Li Ming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80168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Welcome to our school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our classroom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	forty-five pupils in my class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Twenty girls and twenty-five boys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80168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so many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class is small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twenty 	pupils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04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4942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girls are there in your class?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801688" algn="l"/>
                <a:tab pos="5645150" algn="l"/>
                <a:tab pos="9861550" algn="l"/>
              </a:tabLs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Eleven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girls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school, we do lots of activities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ten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clubs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our school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about your school, Li Ming?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fifteen clubs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sports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I join the football club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233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4505515"/>
              </p:ext>
            </p:extLst>
          </p:nvPr>
        </p:nvGraphicFramePr>
        <p:xfrm>
          <a:off x="406574" y="1124744"/>
          <a:ext cx="11377264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5688632">
                  <a:extLst>
                    <a:ext uri="{9D8B030D-6E8A-4147-A177-3AD203B41FA5}">
                      <a16:colId xmlns:a16="http://schemas.microsoft.com/office/drawing/2014/main" val="2405426990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2554906208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 Ming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Mary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3883170"/>
                  </a:ext>
                </a:extLst>
              </a:tr>
              <a:tr h="256032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Pupils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8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Girls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8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Boys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8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Clubs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社团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8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Pupils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8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80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Girls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8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80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Boys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8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280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Clubs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8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US" sz="280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620259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2206774" y="1827572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forty</a:t>
            </a:r>
            <a:r>
              <a:rPr lang="en-US" altLang="zh-CN" dirty="0" smtClean="0">
                <a:cs typeface="Times New Roman" panose="02020603050405020304" pitchFamily="18" charset="0"/>
              </a:rPr>
              <a:t>-</a:t>
            </a:r>
            <a:r>
              <a:rPr lang="en-US" altLang="zh-CN" dirty="0" smtClean="0"/>
              <a:t>five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278782" y="2467830"/>
            <a:ext cx="12234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twenty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186735" y="2973572"/>
            <a:ext cx="1901483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cs typeface="Times New Roman" panose="02020603050405020304" pitchFamily="18" charset="0"/>
              </a:rPr>
              <a:t>twenty-five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862958" y="3801163"/>
            <a:ext cx="11624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fifteen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183438" y="1837150"/>
            <a:ext cx="12234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twenty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111430" y="2524630"/>
            <a:ext cx="11400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eleven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165605" y="3024696"/>
            <a:ext cx="84350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nine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255373" y="3801163"/>
            <a:ext cx="6639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ten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3580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084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628732"/>
            <a:ext cx="11485848" cy="388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Peter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animals very much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think animals are our friends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big zoo near my house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lots of animals in it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four pandas in the zoo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from Sichuan, China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eat bamboos every day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twelve tigers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from Sichuan too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very big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at that tree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forty monkeys in the tree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go high and low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54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 w="19050">
          <a:solidFill>
            <a:srgbClr val="FF0000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544</TotalTime>
  <Words>935</Words>
  <Application>Microsoft Office PowerPoint</Application>
  <PresentationFormat>自定义</PresentationFormat>
  <Paragraphs>82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427</cp:revision>
  <dcterms:created xsi:type="dcterms:W3CDTF">2020-11-06T05:24:00Z</dcterms:created>
  <dcterms:modified xsi:type="dcterms:W3CDTF">2025-06-16T00:59:33Z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